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5"/>
  </p:notesMasterIdLst>
  <p:sldIdLst>
    <p:sldId id="257" r:id="rId2"/>
    <p:sldId id="258" r:id="rId3"/>
    <p:sldId id="259" r:id="rId4"/>
    <p:sldId id="282" r:id="rId5"/>
    <p:sldId id="260" r:id="rId6"/>
    <p:sldId id="283" r:id="rId7"/>
    <p:sldId id="284" r:id="rId8"/>
    <p:sldId id="285" r:id="rId9"/>
    <p:sldId id="286" r:id="rId10"/>
    <p:sldId id="287" r:id="rId11"/>
    <p:sldId id="288" r:id="rId12"/>
    <p:sldId id="289" r:id="rId13"/>
    <p:sldId id="290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9" autoAdjust="0"/>
    <p:restoredTop sz="94660"/>
  </p:normalViewPr>
  <p:slideViewPr>
    <p:cSldViewPr>
      <p:cViewPr varScale="1">
        <p:scale>
          <a:sx n="58" d="100"/>
          <a:sy n="58" d="100"/>
        </p:scale>
        <p:origin x="342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51D59-28BC-41CB-AACF-C92E474B97AE}" type="datetimeFigureOut">
              <a:rPr lang="en-PH" smtClean="0"/>
              <a:t>02/12/2020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8F0BD7-5426-49FF-8DC0-927692DCA724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537015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69313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100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061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982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7203090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60666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42381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543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133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516899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89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83441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pos="1056" userDrawn="1">
          <p15:clr>
            <a:srgbClr val="F26B43"/>
          </p15:clr>
        </p15:guide>
        <p15:guide id="8" pos="9600" userDrawn="1">
          <p15:clr>
            <a:srgbClr val="F26B43"/>
          </p15:clr>
        </p15:guide>
        <p15:guide id="9" pos="792" userDrawn="1">
          <p15:clr>
            <a:srgbClr val="F26B43"/>
          </p15:clr>
        </p15:guide>
        <p15:guide id="10" pos="7200" userDrawn="1">
          <p15:clr>
            <a:srgbClr val="F26B43"/>
          </p15:clr>
        </p15:guide>
        <p15:guide id="11" orient="horz" pos="4008" userDrawn="1">
          <p15:clr>
            <a:srgbClr val="F26B43"/>
          </p15:clr>
        </p15:guide>
        <p15:guide id="12" orient="horz" pos="1440" userDrawn="1">
          <p15:clr>
            <a:srgbClr val="F26B43"/>
          </p15:clr>
        </p15:guide>
        <p15:guide id="13" orient="horz" pos="3720" userDrawn="1">
          <p15:clr>
            <a:srgbClr val="F26B43"/>
          </p15:clr>
        </p15:guide>
        <p15:guide id="14" orient="horz" pos="2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981200"/>
            <a:ext cx="9144000" cy="22250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在主的十字架下</a:t>
            </a:r>
            <a:endParaRPr lang="en-PH" altLang="zh-TW" sz="6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Beneath the Cross of Jesus</a:t>
            </a:r>
            <a:endParaRPr lang="en-US" sz="40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8803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609600"/>
            <a:ext cx="9906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從主的十字架上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Tui  Chu  e   sip-  ji-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teng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射出奇妙的光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Sia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chhut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biau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take, O cross, thy shadow,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For my abiding place;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151314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救主為我不怕羞耻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goa  m-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kian-siau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罪孽祂都擔當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giat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 long tam-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ask no other sunshine than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sunshine of His face;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198269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我要拚命宣揚十架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pia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soan-iong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sip-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報答我主的愛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Po- tap goa Chu 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Content to let the world go by,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 know no gain nor loss,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738986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457200"/>
            <a:ext cx="10439400" cy="6400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十字架永是我的榮耀</a:t>
            </a:r>
            <a:r>
              <a:rPr lang="zh-TW" altLang="en-US" sz="3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Sip-  ji-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goa e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iau</a:t>
            </a:r>
            <a:r>
              <a:rPr lang="zh-TW" altLang="en-US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，</a:t>
            </a:r>
            <a:endParaRPr lang="en-PH" altLang="zh-TW" sz="38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永遠是我的榮耀</a:t>
            </a:r>
            <a:r>
              <a:rPr lang="zh-TW" altLang="en-US" sz="3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goa  e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iau</a:t>
            </a: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My sinful self my only shame,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My glory all the cross.</a:t>
            </a: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865048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609600"/>
            <a:ext cx="9906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在主的十字架下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Chu   e   sip-   ji-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e,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我無力可站住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Goa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lat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thang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560070" indent="-514350" algn="ctr">
              <a:buAutoNum type="arabicPeriod"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Beneath the cross of Jesus,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fain would take my stand,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8987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看見我主慘死情形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-ki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chham-si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cheng-heng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不禁得眼淚流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tit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bak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shadow of a mighty rock,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Within a weary land;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58830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主受苦難是為着我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kho-lan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為着背逆的我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Ui-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poe-gek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e  goa,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 home within the wilderness,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 rest upon the way,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531798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838200"/>
            <a:ext cx="10439400" cy="6019800"/>
          </a:xfrm>
        </p:spPr>
        <p:txBody>
          <a:bodyPr>
            <a:normAutofit lnSpcReduction="10000"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我的心受主的愛感激</a:t>
            </a:r>
            <a:r>
              <a:rPr lang="zh-TW" altLang="en-US" sz="3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G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oe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e  sim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Chu  e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thia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kam-kek</a:t>
            </a:r>
            <a:r>
              <a:rPr lang="zh-TW" altLang="en-US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，</a:t>
            </a:r>
            <a:endParaRPr lang="en-PH" altLang="zh-TW" sz="38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受我主的愛感激</a:t>
            </a:r>
            <a:r>
              <a:rPr lang="zh-TW" altLang="en-US" sz="3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Siu  goa Chu  e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kam-kek</a:t>
            </a: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From the burning of the noon-tide heat,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the burden of the day.</a:t>
            </a:r>
          </a:p>
          <a:p>
            <a:pPr marL="45720" indent="0" algn="ctr">
              <a:buNone/>
            </a:pPr>
            <a:r>
              <a:rPr lang="en-US" sz="2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877230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609600"/>
            <a:ext cx="9906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從主的十字架邊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Tui  Chu  e    sip-  ji-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pi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我不願意遷徙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m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goan-i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chhian-soa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Upon the cross of Jesus,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Mine eye at times can see,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710155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只要仰望我主的面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going-bong goa Chu e bin,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想祂怎樣愛我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  chai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-goa,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very dying form of One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Who suffered there for me;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022203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我決意放棄全世界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koat-i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pang-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sak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se-kai,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永住我主身邊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Eng-tiam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Chu sin-pi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from my smitten heart with tears,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Two wonders I confess,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620795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838200"/>
            <a:ext cx="10439400" cy="6019800"/>
          </a:xfrm>
        </p:spPr>
        <p:txBody>
          <a:bodyPr>
            <a:normAutofit lnSpcReduction="10000"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我的心充滿救主的愛</a:t>
            </a:r>
            <a:r>
              <a:rPr lang="zh-TW" altLang="en-US" sz="3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Goa e sim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chhiong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-moa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Kiu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-Chu e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thia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zh-TW" altLang="en-US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，</a:t>
            </a:r>
            <a:endParaRPr lang="en-PH" altLang="zh-TW" sz="38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充滿主甜蜜的愛</a:t>
            </a:r>
            <a:r>
              <a:rPr lang="zh-TW" altLang="en-US" sz="3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-moa Chu thiam-bit 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wonders of His glorious love,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my unworthiness.</a:t>
            </a:r>
          </a:p>
          <a:p>
            <a:pPr marL="45720" indent="0" algn="ctr">
              <a:buNone/>
            </a:pPr>
            <a:r>
              <a:rPr lang="en-US" sz="2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50047445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1573</TotalTime>
  <Words>564</Words>
  <Application>Microsoft Office PowerPoint</Application>
  <PresentationFormat>Widescreen</PresentationFormat>
  <Paragraphs>88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DFKai-SB</vt:lpstr>
      <vt:lpstr>Arial</vt:lpstr>
      <vt:lpstr>Calibri</vt:lpstr>
      <vt:lpstr>Candara</vt:lpstr>
      <vt:lpstr>Gill Sans MT</vt:lpstr>
      <vt:lpstr>Impact</vt:lpstr>
      <vt:lpstr>Badge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今咱大家來吟詩 Let Us Sing the New Year’s Birth</dc:title>
  <dc:creator>GGC Tech</dc:creator>
  <cp:lastModifiedBy>Alexander Uy</cp:lastModifiedBy>
  <cp:revision>191</cp:revision>
  <dcterms:created xsi:type="dcterms:W3CDTF">2018-01-05T06:11:53Z</dcterms:created>
  <dcterms:modified xsi:type="dcterms:W3CDTF">2020-12-02T07:33:29Z</dcterms:modified>
</cp:coreProperties>
</file>